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7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41C54D-3024-458F-A6C0-242E1284FA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2C0B8B9-614A-4908-BE8B-888D55D17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6BDC124-0E3C-49A3-80F6-B4AE49234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7FBD584-D9FD-49E4-AEF7-A5838467D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3BD9BBE-5887-435F-9C32-A948D6BBF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966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74AAFA-D9B2-48AE-8B17-07C9510B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78E25D6-C59A-490F-9039-B5595E0F00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50C096B-C23C-4995-88B6-6AB017430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831482-590E-4DDD-A8E5-54CE231D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A05AB42-257F-4540-850F-3EC1735B0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86859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CD40BA77-F48E-4023-8395-987C05DE6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BE72091-AEA9-42B0-A095-4755BD66B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8D6BADA-40F7-4D22-AC45-9C0F68291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E55EF6D-8FBA-4CF4-8E19-5C82E8E1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86D8967-1D9E-4C66-9FE6-5313977ED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471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E02D109-F554-4AAC-8EA8-DDF6222F9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E54974-EB30-4800-B29C-7F75F9DA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7630DA7-5BB3-4DF8-8D9F-5ED406251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7D1D7C3-581E-4E6D-B617-0AFC7589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7EF65C2-032A-4408-9F37-F2C8D645E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5141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80C9DC-93A5-4390-95C3-8D7FF7564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45A439F-6CE4-4CEB-9782-AA3A3AC6A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75AA1C4-3CDF-4D0D-94AE-AE73FB1C7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4CD1D0E-B4A4-4B2B-AD11-22BFB9FF8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EF013FC-393A-407C-950F-7AAB88D41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6831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C3234F-22FF-4E5D-A8BC-FD663EB85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5C65A43-36D1-4BD1-8F81-21A01EC6C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EDC3ACE-4820-422D-A675-E0F9F028F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B663C69-1FD7-4AA8-8FB3-98E02FC5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6535EBD-72BD-45FC-9989-23B415E92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9B186E9-1BEA-41E9-8B94-19D587CDF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458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94A06B-AE90-4D7A-906A-14315C4AA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900A0A1-9C58-41F7-8D82-63EC599B8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5BE9170-084A-46D2-B3CF-51E326DC6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535162E-8977-429E-9B17-085172F28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5599B2D-1CB8-4FE0-ADBC-929986C00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1004C9BE-7B33-4D71-B7BD-D2FDE2B9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6641F767-7D9B-43DF-82AD-05B4719CD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12E3118-B275-48D2-ACB9-99BB6F34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774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A3C7DC-A2F0-4758-A25E-50C20B26E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9F8B3E6-B84B-43B5-8A5C-91C473A45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3579A30E-8C25-49CC-B609-AE27D4E11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358D94F1-AA1A-4AEB-B934-54AB4CB96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6686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FED8C16-4675-444F-9447-CDE962493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6857F3C-82FB-4606-9F2C-D33569EA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DFC9C70-0792-4F64-8561-D2D9F267B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732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90A9EA-0740-4B20-AF8B-DA70C5D9F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9682BA4-AC7F-4D51-A406-960F3355D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92CC403-2F36-40CF-99C9-FF68B9A1C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ECAC963-0DF7-4CF2-A67D-80A8BA6EE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05388A0-D7CD-4EE7-BDEF-8801437B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68F6A07-6153-4C77-94E1-521D6519A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853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A28B21-5E4F-4E5D-8768-A5CFBD8A2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A0E66C1F-C2D0-46B3-B991-5444A2FC9E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3AF3AB2-2E02-4232-BE1A-1E2954153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86130419-3BB8-46EA-B840-20D638DE3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8F87634-3065-4CA5-9D98-37CD7569B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51CD383D-3D96-42C0-BCAC-B692C340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9701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750CAA51-577B-47EA-AD26-75C2FC8FE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F259054-714C-4F75-8ED9-2A702D3FB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0AC6B17-1D2A-4BA0-82DB-162EC7195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8118E-980F-4955-892E-B89D9F23A67C}" type="datetimeFigureOut">
              <a:rPr lang="hr-HR" smtClean="0"/>
              <a:t>31.3.2021.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05D025A-46CD-4E47-B6B9-2C8440EBE2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05E51EB-AC5F-43CE-8E53-76BEF2B5D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42629-4636-4111-B14C-BE6B6C4D049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67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>
            <a:extLst>
              <a:ext uri="{FF2B5EF4-FFF2-40B4-BE49-F238E27FC236}">
                <a16:creationId xmlns:a16="http://schemas.microsoft.com/office/drawing/2014/main" id="{5511CE61-F097-4303-81B3-1F2EE60CB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1353" y="73965"/>
            <a:ext cx="6153739" cy="1136572"/>
          </a:xfrm>
        </p:spPr>
        <p:txBody>
          <a:bodyPr>
            <a:normAutofit/>
          </a:bodyPr>
          <a:lstStyle/>
          <a:p>
            <a:r>
              <a:rPr lang="hr-HR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TEHNIČKI LIST_ </a:t>
            </a:r>
            <a:r>
              <a:rPr lang="hr-HR" sz="3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GRACE</a:t>
            </a:r>
            <a:endParaRPr lang="en-GB" sz="3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062FC572-067B-4C58-BACF-B0680DF0A6D4}"/>
              </a:ext>
            </a:extLst>
          </p:cNvPr>
          <p:cNvSpPr/>
          <p:nvPr/>
        </p:nvSpPr>
        <p:spPr>
          <a:xfrm>
            <a:off x="6554177" y="1930642"/>
            <a:ext cx="5261459" cy="3098558"/>
          </a:xfrm>
          <a:prstGeom prst="rect">
            <a:avLst/>
          </a:prstGeom>
          <a:noFill/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noAutofit/>
          </a:bodyPr>
          <a:lstStyle/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Opis: jednokratna kapa GRACE </a:t>
            </a:r>
            <a:r>
              <a:rPr lang="hr-HR" sz="1400" b="1" cap="all" dirty="0" smtClean="0">
                <a:solidFill>
                  <a:prstClr val="black"/>
                </a:solidFill>
                <a:latin typeface="Tahoma"/>
              </a:rPr>
              <a:t>;</a:t>
            </a:r>
            <a:endParaRPr lang="hr-HR" sz="1400" b="1" cap="all" dirty="0">
              <a:solidFill>
                <a:prstClr val="black"/>
              </a:solidFill>
              <a:latin typeface="Tahoma"/>
            </a:endParaRP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Sirovinski sastav: polipropilen;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Karakteristike : univerzalna veličina; </a:t>
            </a:r>
          </a:p>
          <a:p>
            <a:pPr defTabSz="914217">
              <a:defRPr/>
            </a:pPr>
            <a:r>
              <a:rPr lang="hr-HR" sz="1400" b="1" cap="all" dirty="0" err="1">
                <a:solidFill>
                  <a:prstClr val="black"/>
                </a:solidFill>
                <a:latin typeface="Tahoma"/>
              </a:rPr>
              <a:t>Clip</a:t>
            </a: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 cap/harmonika model; </a:t>
            </a:r>
          </a:p>
          <a:p>
            <a:pPr defTabSz="914217">
              <a:defRPr/>
            </a:pPr>
            <a:r>
              <a:rPr lang="hr-HR" sz="1400" b="1" cap="all" dirty="0">
                <a:solidFill>
                  <a:prstClr val="black"/>
                </a:solidFill>
                <a:latin typeface="Tahoma"/>
              </a:rPr>
              <a:t>Pakiranje: 100 kom u paketu , 10 paketa u kutiji;</a:t>
            </a: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24E0090C-815C-47B8-A33F-BE8BF8A862A6}"/>
              </a:ext>
            </a:extLst>
          </p:cNvPr>
          <p:cNvSpPr txBox="1"/>
          <p:nvPr/>
        </p:nvSpPr>
        <p:spPr>
          <a:xfrm>
            <a:off x="770886" y="1218850"/>
            <a:ext cx="960928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hr-HR" sz="1400" dirty="0" smtClean="0">
                <a:solidFill>
                  <a:prstClr val="black"/>
                </a:solidFill>
                <a:latin typeface="Tahoma"/>
              </a:rPr>
              <a:t>2GRAWH</a:t>
            </a:r>
          </a:p>
          <a:p>
            <a:pPr defTabSz="914217">
              <a:defRPr/>
            </a:pPr>
            <a:r>
              <a:rPr lang="hr-HR" sz="1400" dirty="0" smtClean="0">
                <a:solidFill>
                  <a:prstClr val="black"/>
                </a:solidFill>
                <a:latin typeface="Tahoma"/>
              </a:rPr>
              <a:t>2GRANY</a:t>
            </a:r>
            <a:endParaRPr lang="hr-HR" sz="1400" dirty="0" smtClean="0">
              <a:solidFill>
                <a:prstClr val="black"/>
              </a:solidFill>
              <a:latin typeface="Tahoma"/>
            </a:endParaRPr>
          </a:p>
        </p:txBody>
      </p:sp>
      <p:pic>
        <p:nvPicPr>
          <p:cNvPr id="36" name="Slika 35">
            <a:extLst>
              <a:ext uri="{FF2B5EF4-FFF2-40B4-BE49-F238E27FC236}">
                <a16:creationId xmlns:a16="http://schemas.microsoft.com/office/drawing/2014/main" id="{6D76B756-D791-4649-A0E4-90AACD45D9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639" t="19773" r="7462" b="23872"/>
          <a:stretch/>
        </p:blipFill>
        <p:spPr>
          <a:xfrm>
            <a:off x="10192748" y="415490"/>
            <a:ext cx="1824056" cy="51636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573" y="1902229"/>
            <a:ext cx="4324816" cy="432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3009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Tema sustava Office</vt:lpstr>
      <vt:lpstr>TEHNIČKI LIST_ GRACE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Marjana Kobal</dc:creator>
  <cp:lastModifiedBy>Miroslav Klasić</cp:lastModifiedBy>
  <cp:revision>16</cp:revision>
  <dcterms:created xsi:type="dcterms:W3CDTF">2020-04-01T07:58:43Z</dcterms:created>
  <dcterms:modified xsi:type="dcterms:W3CDTF">2021-03-31T07:13:35Z</dcterms:modified>
</cp:coreProperties>
</file>